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13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51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02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83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27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7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59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89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45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67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10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5D7BB-DBF5-499B-8D83-628F08913550}" type="datetimeFigureOut">
              <a:rPr lang="en-CA" smtClean="0"/>
              <a:t>31/10/2011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8B28-E160-4DE0-AC0A-40AA2D260D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3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1809" y="332656"/>
            <a:ext cx="608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MATLAB – To – C connection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1782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0357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76672"/>
            <a:ext cx="857395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9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032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764704"/>
            <a:ext cx="813111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build and use the C code from inside MATLAB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of that code is in ‘</a:t>
            </a:r>
            <a:r>
              <a:rPr lang="en-CA" dirty="0" err="1" smtClean="0"/>
              <a:t>myfile.c</a:t>
            </a:r>
            <a:r>
              <a:rPr lang="en-CA" dirty="0" smtClean="0"/>
              <a:t>’</a:t>
            </a:r>
          </a:p>
          <a:p>
            <a:r>
              <a:rPr lang="en-CA" dirty="0" smtClean="0"/>
              <a:t>in MATLAB, run </a:t>
            </a:r>
          </a:p>
          <a:p>
            <a:pPr lvl="1"/>
            <a:r>
              <a:rPr lang="en-CA" dirty="0" err="1" smtClean="0">
                <a:latin typeface="Bell MT" pitchFamily="18" charset="0"/>
              </a:rPr>
              <a:t>mex</a:t>
            </a:r>
            <a:r>
              <a:rPr lang="en-CA" dirty="0" smtClean="0">
                <a:latin typeface="Bell MT" pitchFamily="18" charset="0"/>
              </a:rPr>
              <a:t> </a:t>
            </a:r>
            <a:r>
              <a:rPr lang="en-CA" dirty="0" err="1" smtClean="0">
                <a:latin typeface="Bell MT" pitchFamily="18" charset="0"/>
              </a:rPr>
              <a:t>myfile.c</a:t>
            </a:r>
            <a:endParaRPr lang="en-CA" dirty="0" smtClean="0">
              <a:latin typeface="Bell MT" pitchFamily="18" charset="0"/>
            </a:endParaRPr>
          </a:p>
          <a:p>
            <a:pPr lvl="1"/>
            <a:r>
              <a:rPr lang="en-CA" dirty="0" smtClean="0"/>
              <a:t>[may be asked to choose a compiler]</a:t>
            </a:r>
          </a:p>
          <a:p>
            <a:r>
              <a:rPr lang="en-CA" dirty="0" smtClean="0"/>
              <a:t>if no errors, can run the function</a:t>
            </a:r>
          </a:p>
          <a:p>
            <a:pPr lvl="1"/>
            <a:r>
              <a:rPr lang="en-CA" dirty="0" smtClean="0"/>
              <a:t>use same function name as the .c file.</a:t>
            </a:r>
          </a:p>
          <a:p>
            <a:pPr lvl="1"/>
            <a:r>
              <a:rPr lang="en-CA" dirty="0" smtClean="0">
                <a:latin typeface="Bell MT" pitchFamily="18" charset="0"/>
              </a:rPr>
              <a:t>z = </a:t>
            </a:r>
            <a:r>
              <a:rPr lang="en-CA" dirty="0" err="1" smtClean="0">
                <a:latin typeface="Bell MT" pitchFamily="18" charset="0"/>
              </a:rPr>
              <a:t>myfile</a:t>
            </a:r>
            <a:r>
              <a:rPr lang="en-CA" dirty="0" smtClean="0">
                <a:latin typeface="Bell MT" pitchFamily="18" charset="0"/>
              </a:rPr>
              <a:t>(x, y)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95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build and use the C code from inside MATLAB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Ableson</dc:creator>
  <cp:lastModifiedBy>Alan Ableson</cp:lastModifiedBy>
  <cp:revision>1</cp:revision>
  <dcterms:created xsi:type="dcterms:W3CDTF">2011-11-01T00:43:01Z</dcterms:created>
  <dcterms:modified xsi:type="dcterms:W3CDTF">2011-11-01T00:50:55Z</dcterms:modified>
</cp:coreProperties>
</file>